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18"/>
  </p:notesMasterIdLst>
  <p:handoutMasterIdLst>
    <p:handoutMasterId r:id="rId19"/>
  </p:handoutMasterIdLst>
  <p:sldIdLst>
    <p:sldId id="446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26"/>
  </p:normalViewPr>
  <p:slideViewPr>
    <p:cSldViewPr snapToGrid="0">
      <p:cViewPr>
        <p:scale>
          <a:sx n="106" d="100"/>
          <a:sy n="106" d="100"/>
        </p:scale>
        <p:origin x="424" y="4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43CC601E-1B1E-AA07-E0ED-4C3D11D4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36" y="553454"/>
            <a:ext cx="8300097" cy="2469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MLP with 2 layers was the highest ranked</a:t>
            </a:r>
          </a:p>
        </p:txBody>
      </p:sp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4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Model 1 – Logistic Regression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62C1C72A-912A-42A4-A423-71C998CC6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881915B-F322-49FF-9FB8-0DB7747C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B5DD66F9-56A1-4451-805F-92DA50B4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D321DC4-1C02-4336-B175-9BC38D42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D486DDFE-A317-4250-A9A3-74BD5FE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FCE0B0-FCF2-41A6-8E00-0025EAFD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BC7FE44-ECD2-477A-92D5-D8A7E8725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253EFAB-1686-42D7-A642-A7C8F3F6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E8F8CE7D-71C1-4098-8EAE-B859E6F2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993A6CE0-AC52-4E61-83B5-C3E4F13E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61D1C2D-6655-4ACC-A97A-A3E0B838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FAD1D734-9FCA-4E7D-AE49-B9F48B29C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6976368-D259-4872-8B7E-34FC3FD23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45B00688-9D9F-46B8-A6C6-7F6016C7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F6796A2-6EA1-4581-AABD-C04DF4E3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527F30-B34A-4D36-B4DF-02FFCF077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A885DA6-05A5-4A6C-A1E0-F4275707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02CFB4-1B53-42E3-8C09-EEBE9082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E181514-9E60-464E-B673-51E18C2F8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901D08B-4DA1-4AF2-BE49-CA2281193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FC0BC04-A0C5-452D-B33A-B9CEED60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91.1%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Using </a:t>
            </a: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Selection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 err="1"/>
              <a:t>AutoML</a:t>
            </a:r>
            <a:r>
              <a:rPr lang="en-US" sz="1300" b="1" dirty="0"/>
              <a:t>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Leadership is ranked by </a:t>
            </a:r>
            <a:r>
              <a:rPr lang="en-US" sz="1300" b="1" dirty="0" err="1"/>
              <a:t>eval_metric</a:t>
            </a:r>
            <a:r>
              <a:rPr lang="en-US" sz="1300" b="1" dirty="0"/>
              <a:t>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3" y="2734056"/>
            <a:ext cx="849722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474462" y="630936"/>
            <a:ext cx="7074409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Used </a:t>
            </a:r>
            <a:r>
              <a:rPr lang="en-US" sz="1500" b="1" dirty="0" err="1">
                <a:solidFill>
                  <a:srgbClr val="FFFFFF"/>
                </a:solidFill>
              </a:rPr>
              <a:t>Keras</a:t>
            </a:r>
            <a:r>
              <a:rPr lang="en-US" sz="1500" b="1" dirty="0">
                <a:solidFill>
                  <a:srgbClr val="FFFFFF"/>
                </a:solidFill>
              </a:rPr>
              <a:t> and </a:t>
            </a:r>
            <a:r>
              <a:rPr lang="en-US" sz="1500" b="1" dirty="0" err="1">
                <a:solidFill>
                  <a:srgbClr val="FFFFFF"/>
                </a:solidFill>
              </a:rPr>
              <a:t>Tensorflow</a:t>
            </a: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Build a Multi-Layer perceptron (MLP),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1" dirty="0">
              <a:solidFill>
                <a:srgbClr val="FFFFFF"/>
              </a:solidFill>
            </a:endParaRP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FFFFFF"/>
                </a:solidFill>
              </a:rPr>
              <a:t>LSTM was the highest rank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D55449A-311C-82A7-B99C-7CADAF1F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37366"/>
            <a:ext cx="10917936" cy="2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326</Words>
  <Application>Microsoft Macintosh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2023-03-15T03:38:00Z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